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3716000" cy="7720583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850" y="1672700"/>
            <a:ext cx="1209439" cy="2857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2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0605"/>
            <a:ext cx="68217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146405"/>
            <a:ext cx="712712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91108"/>
            <a:ext cx="529083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Planer wyjazdów rodzinnych i grupowych. Liczby liczy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95908"/>
            <a:ext cx="446343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solver, a model językowy pisze tylko pytania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00708"/>
            <a:ext cx="137084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uzasadnienia.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775" y="5337133"/>
            <a:ext cx="4396317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757575"/>
                </a:solidFill>
                <a:latin typeface="Atkinson Hyperlegible Next"/>
              </a:rPr>
              <a:t>Jedziemy do Gdańska na 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3</a:t>
            </a:r>
            <a:r>
              <a:rPr b="0" sz="1300">
                <a:solidFill>
                  <a:srgbClr val="757575"/>
                </a:solidFill>
                <a:latin typeface="Atkinson Hyperlegible Next"/>
              </a:rPr>
              <a:t> dni, z babcią i dwójką dzieci…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51202" y="5354786"/>
            <a:ext cx="52626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Zacznij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5874839"/>
            <a:ext cx="3425246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kategoria Sztuczna inteligencja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7145" y="2331761"/>
            <a:ext cx="2392283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74933" y="2357601"/>
            <a:ext cx="536733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Czatbot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15204" y="2357601"/>
            <a:ext cx="59176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TuttiTrip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1395" y="2675771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78999" y="3136858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47744" y="35147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76195" y="3516461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605742" y="34789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3251" y="38385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76195" y="3840311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05742" y="38028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49530" y="41624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6195" y="4164161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05742" y="41266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4590" y="44862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76195" y="4488011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605742" y="445050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46107" y="48101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6195" y="4811861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605742" y="4774354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52495" y="5059556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16269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51331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86244" y="5059556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121157" y="5059556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71395" y="5350964"/>
            <a:ext cx="4266014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Dane przykładowe. Zakreskowany obszar to poniżej podłogi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40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punktów.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62922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wygląda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55749"/>
            <a:ext cx="669824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dopóki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go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sprawdzi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23425" y="605001"/>
            <a:ext cx="10448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Plan z 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73792" y="605001"/>
            <a:ext cx="926102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Plan TuttiTrip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9675" y="1922186"/>
            <a:ext cx="2653676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Poniedziałek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Gdańsku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0437" y="1950319"/>
            <a:ext cx="825882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Ma problemy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4121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09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9325" y="2335909"/>
            <a:ext cx="154910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9325" y="2553223"/>
            <a:ext cx="122651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79442" y="2455144"/>
            <a:ext cx="675843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B4141B"/>
                </a:solidFill>
                <a:latin typeface="Atkinson Hyperlegible Next"/>
              </a:rPr>
              <a:t>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08838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11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19325" y="3012184"/>
            <a:ext cx="18926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19325" y="3229498"/>
            <a:ext cx="11776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9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pieszo,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23049" y="3131419"/>
            <a:ext cx="628711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Za daleko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76465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14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19325" y="3688459"/>
            <a:ext cx="137153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19325" y="3905773"/>
            <a:ext cx="99721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420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97587" y="3807694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925" y="4440930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16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19325" y="4364734"/>
            <a:ext cx="111390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19325" y="4582048"/>
            <a:ext cx="124812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×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64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=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97587" y="4483969"/>
            <a:ext cx="7641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925" y="5117205"/>
            <a:ext cx="478334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19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:</a:t>
            </a:r>
            <a:r>
              <a:rPr b="1" sz="1300">
                <a:solidFill>
                  <a:srgbClr val="0F1B17"/>
                </a:solidFill>
                <a:latin typeface="Funnel Display"/>
              </a:rPr>
              <a:t>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9325" y="5041009"/>
            <a:ext cx="149324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19325" y="5258323"/>
            <a:ext cx="99444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osób,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320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89439" y="5160244"/>
            <a:ext cx="44897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713F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925" y="5686948"/>
            <a:ext cx="146677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Razem, limit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000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8017" y="5632226"/>
            <a:ext cx="778463" cy="2275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B4141B"/>
                </a:solidFill>
                <a:latin typeface="Funnel Display"/>
              </a:rPr>
              <a:t>1240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 </a:t>
            </a:r>
            <a:r>
              <a:rPr b="1" sz="1650">
                <a:solidFill>
                  <a:srgbClr val="B4141B"/>
                </a:solidFill>
                <a:latin typeface="Funnel Display"/>
              </a:rPr>
              <a:t>zł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6175" y="1998386"/>
            <a:ext cx="2093169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Sprawdzenie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planu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11136" y="2021036"/>
            <a:ext cx="97672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Sprawdź plan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10425" y="2342396"/>
            <a:ext cx="1355102" cy="6355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4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1400">
                <a:solidFill>
                  <a:srgbClr val="53615C"/>
                </a:solidFill>
                <a:latin typeface="Atkinson Hyperlegible Next"/>
              </a:rPr>
              <a:t>problemy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53325" y="3174109"/>
            <a:ext cx="407354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Muzeum Bursztynu jest w poniedziałek zamknięte.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53325" y="3391423"/>
            <a:ext cx="2415756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Godziny otwarcia: wtorek–niedziela.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3325" y="3822328"/>
            <a:ext cx="1845853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Babcia przejdzie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km.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53325" y="4067698"/>
            <a:ext cx="17733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Jej limit to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3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km dziennie.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53325" y="4498603"/>
            <a:ext cx="307336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240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 przy limicie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000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zł.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53325" y="4743973"/>
            <a:ext cx="160657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Przekroczenie o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240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53325" y="5174878"/>
            <a:ext cx="2209590" cy="1899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ma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22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punkty ze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100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53325" y="5420248"/>
            <a:ext cx="188987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Reszta grupy ma ponad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72623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liczbę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68125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Model językowy dostaje gotowy wynik i opisuje go zwykłym zdaniem.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4450" y="3773636"/>
            <a:ext cx="6654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75" y="4215793"/>
            <a:ext cx="3612559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Zapisuje oceny: Chcę, Obojętnie, Nie chcę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1575" y="4596793"/>
            <a:ext cx="2939613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Liczy wagi: co jest dla kogo ważne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00950" y="3773636"/>
            <a:ext cx="88196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58075" y="4215793"/>
            <a:ext cx="2348366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Zadaje jedno pytanie naraz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8075" y="4596793"/>
            <a:ext cx="2820970" cy="1909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00">
                <a:solidFill>
                  <a:srgbClr val="0F1B17"/>
                </a:solidFill>
                <a:latin typeface="Atkinson Hyperlegible Next"/>
              </a:rPr>
              <a:t>Rozumie, co powiedział człowiek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2582063"/>
            <a:ext cx="746317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2788739"/>
            <a:ext cx="818291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głos lub tekst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2875" y="2582063"/>
            <a:ext cx="417953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2875" y="2788739"/>
            <a:ext cx="37443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solver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8975" y="2582063"/>
            <a:ext cx="1184114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8975" y="2788739"/>
            <a:ext cx="1099797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przed pokazaniem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25075" y="2582063"/>
            <a:ext cx="715516" cy="1714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Decyzja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25075" y="2788739"/>
            <a:ext cx="72695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host i grupa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70199"/>
            <a:ext cx="387840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zaczyna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84549"/>
            <a:ext cx="2494113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krótkiej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98899"/>
            <a:ext cx="2351981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rozmowy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81583"/>
            <a:ext cx="372315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Każda osoba odpowiada na pytania 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86383"/>
            <a:ext cx="407598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miejsca: chcę, obojętnie, nie chcę. Jedno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91183"/>
            <a:ext cx="3719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dotknięcie albo jedno zdanie głosem.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154761"/>
            <a:ext cx="354120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Oceń miejsca w telefonie. Mikrofon dodaje zdanie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345261"/>
            <a:ext cx="58684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głosem.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3493811"/>
            <a:ext cx="132407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wiem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37290" y="3772423"/>
            <a:ext cx="16757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Zapisuje kod, nie model.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7290" y="4096273"/>
            <a:ext cx="32325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Jeszcze nic. Oceń pierwsze miejsce w telefonie.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1813" y="1165574"/>
            <a:ext cx="573564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648" y="1154430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8660" y="1712655"/>
            <a:ext cx="68680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11080" y="1968372"/>
            <a:ext cx="2629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11080" y="2177922"/>
            <a:ext cx="1004267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42495" y="2648330"/>
            <a:ext cx="1418355" cy="1547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1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09668" y="2684205"/>
            <a:ext cx="75762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2495" y="2873159"/>
            <a:ext cx="235320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42495" y="3029186"/>
            <a:ext cx="1739274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Źródło: arkusz zespołu i OSM ·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0563" y="3546033"/>
            <a:ext cx="30463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0622" y="3546033"/>
            <a:ext cx="575940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73528" y="3546033"/>
            <a:ext cx="517088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2512" y="4108009"/>
            <a:ext cx="312686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57676" y="6590858"/>
            <a:ext cx="1304713" cy="1286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622624"/>
            <a:ext cx="399841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Każda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136974"/>
            <a:ext cx="2439420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widoczna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819658"/>
            <a:ext cx="317117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Plan dnia z godzinami, cenami 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124458"/>
            <a:ext cx="328795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werdyktem. Dotknij miejsca, żeby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429258"/>
            <a:ext cx="3746692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zobaczyć, kto jest na tak, a kto na nie.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992836"/>
            <a:ext cx="221020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Przełączaj dni i dotykaj miejsc.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3040" y="2236511"/>
            <a:ext cx="2251062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13639" y="3371850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19145" y="3695700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15425" y="4019550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0485" y="4343400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12001" y="4667250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03990" y="5324998"/>
            <a:ext cx="73196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Koszt dnia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54891" y="5279533"/>
            <a:ext cx="1145310" cy="206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620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700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41405" y="1163341"/>
            <a:ext cx="941554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72100" y="1449705"/>
            <a:ext cx="90849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13635" y="1449705"/>
            <a:ext cx="81163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47580" y="1449705"/>
            <a:ext cx="87862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88669" y="1449705"/>
            <a:ext cx="79081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19043" y="1449705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12483" y="1434884"/>
            <a:ext cx="111356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42495" y="1800461"/>
            <a:ext cx="74757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1915251"/>
            <a:ext cx="413328" cy="27248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45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45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3485" y="1829036"/>
            <a:ext cx="44153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53485" y="1954269"/>
            <a:ext cx="490757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26647" y="1829036"/>
            <a:ext cx="37679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8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26647" y="1954269"/>
            <a:ext cx="740299" cy="13443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94883" y="2438344"/>
            <a:ext cx="571885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38292" y="2438344"/>
            <a:ext cx="676629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78885" y="2438344"/>
            <a:ext cx="627262" cy="12192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11080" y="28146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64163" y="280877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27092" y="2965460"/>
            <a:ext cx="1263769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11080" y="324328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64163" y="3237401"/>
            <a:ext cx="140333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27092" y="3399326"/>
            <a:ext cx="64224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27092" y="3565535"/>
            <a:ext cx="133765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95578" y="3822276"/>
            <a:ext cx="393667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1080" y="41386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64163" y="413275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027092" y="4289435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11080" y="4567263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164163" y="45518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027092" y="4718060"/>
            <a:ext cx="1507063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95578" y="4974801"/>
            <a:ext cx="803654" cy="10667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18473" y="5321084"/>
            <a:ext cx="1835842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18473" y="5492534"/>
            <a:ext cx="1660303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18473" y="5663984"/>
            <a:ext cx="515105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9492" y="6059804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79989" y="605980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972895" y="60598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372945" y="60598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8153" y="63169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11080" y="6691338"/>
            <a:ext cx="34511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64163" y="6685451"/>
            <a:ext cx="1113064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027092" y="6842135"/>
            <a:ext cx="1116682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365449"/>
            <a:ext cx="412306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Decyzja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ma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cenę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79799"/>
            <a:ext cx="166017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więc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ją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394149"/>
            <a:ext cx="303006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pokazujemy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076833"/>
            <a:ext cx="3945850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Zanim host wymusi zmianę, widzi, ile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381633"/>
            <a:ext cx="3585104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kosztuje innych. Przycisk z ceną jest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686433"/>
            <a:ext cx="34495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ciemny. Zieleń znaczy tylko 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„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chcę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”</a:t>
            </a:r>
            <a:r>
              <a:rPr b="0" sz="165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5250011"/>
            <a:ext cx="314698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Wymuś decyzję i patrz, co się dzieje z Kubą.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3040" y="2236511"/>
            <a:ext cx="283729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Sprawiedliwość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decyzji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37290" y="2532896"/>
            <a:ext cx="1286173" cy="8957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4800">
                <a:solidFill>
                  <a:srgbClr val="0F1B17"/>
                </a:solidFill>
                <a:latin typeface="Funnel Display"/>
              </a:rPr>
              <a:t>0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4800">
                <a:solidFill>
                  <a:srgbClr val="0F1B17"/>
                </a:solidFill>
                <a:latin typeface="Funnel Display"/>
              </a:rPr>
              <a:t>87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44894" y="2993983"/>
            <a:ext cx="2455685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Najmniej zadowolony: Kuba, 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13639" y="3362325"/>
            <a:ext cx="10721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42090" y="3373586"/>
            <a:ext cx="34178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Ania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05742" y="33360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19145" y="3686175"/>
            <a:ext cx="95104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42090" y="3697436"/>
            <a:ext cx="49449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05742" y="36599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15425" y="4010025"/>
            <a:ext cx="103478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2090" y="4021286"/>
            <a:ext cx="382839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Kuba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05742" y="39837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0485" y="4333875"/>
            <a:ext cx="92502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42090" y="4345136"/>
            <a:ext cx="408503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05742" y="430762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12001" y="4657725"/>
            <a:ext cx="110833" cy="1047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42090" y="4668986"/>
            <a:ext cx="351062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Hela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605742" y="4631479"/>
            <a:ext cx="226509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18390" y="4916681"/>
            <a:ext cx="10229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40764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25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34278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27643" y="4916681"/>
            <a:ext cx="17919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75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121157" y="4916681"/>
            <a:ext cx="25608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37290" y="5208089"/>
            <a:ext cx="3755699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Poniżej podłogi plan dostaje problem. Host może go świadomie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37290" y="5379539"/>
            <a:ext cx="553102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zostawić.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87380" y="1163341"/>
            <a:ext cx="1058320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Propozycja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Heli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96969" y="1154430"/>
            <a:ext cx="93746" cy="8381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42495" y="1577847"/>
            <a:ext cx="1720254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chce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przenieść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42495" y="1796922"/>
            <a:ext cx="2019785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Westerplatte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sobotę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42495" y="2015909"/>
            <a:ext cx="2286419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Z niedzieli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na sobotę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+80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95801" y="2312730"/>
            <a:ext cx="545826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Ania: Chcę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77607" y="2312730"/>
            <a:ext cx="885672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Tomek: Obojętnie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95801" y="2569905"/>
            <a:ext cx="1286297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Kuba: Nie chcę, za daleko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95801" y="2836605"/>
            <a:ext cx="592040" cy="990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0603F"/>
                </a:solidFill>
                <a:latin typeface="Atkinson Hyperlegible Next"/>
              </a:rPr>
              <a:t>Zosia: Chcę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76751" y="3406647"/>
            <a:ext cx="2034559" cy="20183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Czeka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na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Twoją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300">
                <a:solidFill>
                  <a:srgbClr val="0F1B17"/>
                </a:solidFill>
                <a:latin typeface="Atkinson Hyperlegible Next"/>
              </a:rPr>
              <a:t>decyzję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54860" y="3819761"/>
            <a:ext cx="74757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54860" y="3961492"/>
            <a:ext cx="781970" cy="16319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87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9A3412"/>
                </a:solidFill>
                <a:latin typeface="WenQuanYiZenHei"/>
              </a:rPr>
              <a:t>→</a:t>
            </a:r>
            <a:r>
              <a:rPr b="0" sz="1000">
                <a:solidFill>
                  <a:srgbClr val="9A3412"/>
                </a:solidFill>
                <a:latin typeface="WenQuanYiZenHei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,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71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99026" y="3819761"/>
            <a:ext cx="26434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Kuba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99026" y="3961492"/>
            <a:ext cx="553098" cy="16319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58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9A3412"/>
                </a:solidFill>
                <a:latin typeface="WenQuanYiZenHei"/>
              </a:rPr>
              <a:t>→</a:t>
            </a:r>
            <a:r>
              <a:rPr b="0" sz="1000">
                <a:solidFill>
                  <a:srgbClr val="9A3412"/>
                </a:solidFill>
                <a:latin typeface="WenQuanYiZenHei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34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59389" y="3819761"/>
            <a:ext cx="348122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9A3412"/>
                </a:solidFill>
                <a:latin typeface="Atkinson Hyperlegible Next"/>
              </a:rPr>
              <a:t>Budżet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59389" y="3982741"/>
            <a:ext cx="410631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9A3412"/>
                </a:solidFill>
                <a:latin typeface="Atkinson Hyperlegible Next"/>
              </a:rPr>
              <a:t>+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80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9A3412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99546" y="4622358"/>
            <a:ext cx="939909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F7FCFA"/>
                </a:solidFill>
                <a:latin typeface="Atkinson Hyperlegible Next"/>
              </a:rPr>
              <a:t>Wymuś mimo to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47668" y="5012883"/>
            <a:ext cx="711931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Zostaw plan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07249" y="4337685"/>
            <a:ext cx="699495" cy="3801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F7FCFA"/>
                </a:solidFill>
                <a:latin typeface="Atkinson Hyperlegible Next"/>
              </a:rPr>
              <a:t>−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24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pkt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F7FCFA"/>
                </a:solidFill>
                <a:latin typeface="Atkinson Hyperlegible Next"/>
              </a:rPr>
              <a:t>Kuby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174949"/>
            <a:ext cx="36093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pada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89299"/>
            <a:ext cx="34012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03649"/>
            <a:ext cx="3110648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886333"/>
            <a:ext cx="4109023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sprawdza od nowa godziny, dojazdy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191133"/>
            <a:ext cx="363014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budżet, a Ty widzisz, co się zmieniło.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1530" y="4872201"/>
            <a:ext cx="746297" cy="1333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0F1B17"/>
                </a:solidFill>
                <a:latin typeface="Atkinson Hyperlegible Next"/>
              </a:rPr>
              <a:t>Słonecznie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3282" y="4850534"/>
            <a:ext cx="1089788" cy="1550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50">
                <a:solidFill>
                  <a:srgbClr val="53615C"/>
                </a:solidFill>
                <a:latin typeface="Atkinson Hyperlegible Next"/>
              </a:rPr>
              <a:t>Deszcz od 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1" sz="10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0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40511"/>
            <a:ext cx="3517046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Wybierz pogodę, potem przelicz plan w telefonie.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3040" y="2112686"/>
            <a:ext cx="1858855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sprawdził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80190" y="2593084"/>
            <a:ext cx="1449710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Godziny otwarcia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89630" y="2588494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80190" y="2810398"/>
            <a:ext cx="3272310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Wszystkie miejsca otwarte w nowych godzinach.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80190" y="3307459"/>
            <a:ext cx="70693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Dojazdy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01895" y="3302869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80190" y="3524773"/>
            <a:ext cx="1979074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Najdłuższe przejście: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600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80190" y="4021834"/>
            <a:ext cx="632295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Budżet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690" y="4017244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0190" y="4239148"/>
            <a:ext cx="211779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Dzień kosztuje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590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 z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700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 zł.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80190" y="4736209"/>
            <a:ext cx="1315356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Sprawiedliwość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65209" y="4731619"/>
            <a:ext cx="76419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0603F"/>
                </a:solidFill>
                <a:latin typeface="Atkinson Hyperlegible Next"/>
              </a:rPr>
              <a:t>Sprawdzone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0190" y="4953523"/>
            <a:ext cx="21127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Najmniej: Kuba, 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58</a:t>
            </a:r>
            <a:r>
              <a:rPr b="0" sz="1100">
                <a:solidFill>
                  <a:srgbClr val="53615C"/>
                </a:solidFill>
                <a:latin typeface="Atkinson Hyperlegible Next"/>
              </a:rPr>
              <a:t>. Bez zmian.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37290" y="5458348"/>
            <a:ext cx="126602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Problemy w planie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82537" y="5412883"/>
            <a:ext cx="143700" cy="1905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Funnel Display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90059" y="1163341"/>
            <a:ext cx="1052562" cy="13177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1" sz="10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1080" y="15002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64163" y="1494326"/>
            <a:ext cx="1333661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27092" y="1651010"/>
            <a:ext cx="862277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1080" y="205266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163" y="2037251"/>
            <a:ext cx="1374542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27092" y="2190525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11080" y="2605113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64163" y="2589701"/>
            <a:ext cx="194863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27092" y="2755910"/>
            <a:ext cx="850755" cy="11254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11080" y="314803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64163" y="3142151"/>
            <a:ext cx="149992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27092" y="3285899"/>
            <a:ext cx="1304126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1080" y="3700488"/>
            <a:ext cx="345120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4163" y="3685076"/>
            <a:ext cx="1573698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27092" y="3838349"/>
            <a:ext cx="1771220" cy="1254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8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8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42495" y="4403283"/>
            <a:ext cx="1477334" cy="1143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42495" y="4549559"/>
            <a:ext cx="2532197" cy="1205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95801" y="4817805"/>
            <a:ext cx="1477790" cy="990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351" y="5221679"/>
            <a:ext cx="2393930" cy="14625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WenQuanYiZenHei"/>
              </a:rPr>
              <a:t>→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13049"/>
            <a:ext cx="2370497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koniec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727399"/>
            <a:ext cx="341377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rozliczenie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bez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241749"/>
            <a:ext cx="1493014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kłótni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924433"/>
            <a:ext cx="349412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liczy, kto komu ile oddaje, przy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229233"/>
            <a:ext cx="412667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najmniejszej liczbie przelewów. Niepewny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34033"/>
            <a:ext cx="3396131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odczyt paragonu oznacza i prosi 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38833"/>
            <a:ext cx="1464988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potwierdzenie.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5402411"/>
            <a:ext cx="2699098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53615C"/>
                </a:solidFill>
                <a:latin typeface="Atkinson Hyperlegible Next"/>
              </a:rPr>
              <a:t>Potwierdź niepewny odczyt paragonu.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03990" y="1807886"/>
            <a:ext cx="3039017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Pełne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fakt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przerywane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03990" y="2074586"/>
            <a:ext cx="1087423" cy="2095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niepewne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1615" y="2521819"/>
            <a:ext cx="94144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99960" y="2505598"/>
            <a:ext cx="232410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Pełny obrys i tło: kod to sprawdził.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51615" y="2940919"/>
            <a:ext cx="1064708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Niepewny odczyt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37290" y="3239023"/>
            <a:ext cx="259475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Przerywany obrys: nie jesteśmy pewni.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37290" y="3635464"/>
            <a:ext cx="1999619" cy="67198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600">
                <a:solidFill>
                  <a:srgbClr val="0F1B17"/>
                </a:solidFill>
                <a:latin typeface="Funnel Display"/>
              </a:rPr>
              <a:t>522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,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00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600">
                <a:solidFill>
                  <a:srgbClr val="0F1B17"/>
                </a:solidFill>
                <a:latin typeface="Funnel Display"/>
              </a:rPr>
              <a:t>zł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08816" y="3946483"/>
            <a:ext cx="1684823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4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 przelewy wystarczą.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7290" y="4307584"/>
            <a:ext cx="1416742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Zosi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32171" y="427900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95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7290" y="4793359"/>
            <a:ext cx="1779287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Kuba oddaje Tomkowi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25337" y="4764780"/>
            <a:ext cx="637355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37290" y="5279134"/>
            <a:ext cx="1743274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Tomkowi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32171" y="5250555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66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80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37290" y="5764909"/>
            <a:ext cx="1303368" cy="1619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Hela oddaje Ani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32171" y="5736330"/>
            <a:ext cx="737909" cy="18793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53615C"/>
                </a:solidFill>
                <a:latin typeface="Funnel Display"/>
              </a:rPr>
              <a:t>37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,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60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zł</a:t>
            </a:r>
            <a:r>
              <a:rPr b="1" sz="1300">
                <a:solidFill>
                  <a:srgbClr val="53615C"/>
                </a:solidFill>
                <a:latin typeface="Funnel Display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2460" y="757263"/>
            <a:ext cx="274139" cy="12068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8539" y="1165574"/>
            <a:ext cx="580530" cy="12953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79566" y="1551101"/>
            <a:ext cx="1033953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42495" y="1705211"/>
            <a:ext cx="548557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52109" y="1618151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79566" y="2036876"/>
            <a:ext cx="122192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2495" y="2190986"/>
            <a:ext cx="648805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2109" y="210392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79566" y="2513126"/>
            <a:ext cx="1654940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42495" y="2667236"/>
            <a:ext cx="594303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52109" y="2580176"/>
            <a:ext cx="604705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50110" y="3084626"/>
            <a:ext cx="1489736" cy="1295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13040" y="3238736"/>
            <a:ext cx="1287361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90345" y="3151676"/>
            <a:ext cx="595186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7139" y="3621479"/>
            <a:ext cx="1101907" cy="13410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11080" y="4174269"/>
            <a:ext cx="974287" cy="1676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04854" y="4573904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35265" y="4573904"/>
            <a:ext cx="79081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26523" y="456137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04854" y="4964429"/>
            <a:ext cx="87862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34372" y="4964429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500937" y="4951901"/>
            <a:ext cx="443889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502175" y="5354954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34372" y="5354954"/>
            <a:ext cx="81163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26523" y="5342426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02175" y="5745479"/>
            <a:ext cx="93746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29907" y="5745479"/>
            <a:ext cx="90849" cy="8382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426523" y="5732951"/>
            <a:ext cx="524297" cy="14130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42495" y="5981936"/>
            <a:ext cx="1748226" cy="10450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44728" y="6687750"/>
            <a:ext cx="39060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46440" y="6687750"/>
            <a:ext cx="22661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38466" y="6687750"/>
            <a:ext cx="299697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024389" y="6687750"/>
            <a:ext cx="385890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36209" y="6687750"/>
            <a:ext cx="415921" cy="9144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6447072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Kod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model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tylko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pisze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11628556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Kod i modele działają na jednym sprzęcie, więc dane o wyjeździe zostają u nas. Do chmury idą tylko mowa (OpenAI)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28883"/>
            <a:ext cx="1536277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mapa (Google).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5875" y="4827311"/>
            <a:ext cx="2176377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Kod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sprawdza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28725" y="5222833"/>
            <a:ext cx="3146634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Solver, sprawdzenie planu, ceny i noclegi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6018" y="5222833"/>
            <a:ext cx="3210116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Testy architektury pilnują granic modułów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8725" y="5527633"/>
            <a:ext cx="280317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0F1B17"/>
                </a:solidFill>
                <a:latin typeface="Atkinson Hyperlegible Next"/>
              </a:rPr>
              <a:t>Nie zgaduje: ma wynik albo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592" y="5183336"/>
            <a:ext cx="1889607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Wyślij przykładowe zdanie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3110134"/>
            <a:ext cx="1024884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Telefon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775" y="3451183"/>
            <a:ext cx="1225417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PWA, tekst albo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6775" y="3660733"/>
            <a:ext cx="351024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głos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4175" y="3110134"/>
            <a:ext cx="869633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Mowa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4175" y="3451183"/>
            <a:ext cx="1538974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Rozmowa głosem 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4175" y="3660733"/>
            <a:ext cx="684342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chmurze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89610" y="2293219"/>
            <a:ext cx="49997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Chmura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1575" y="3110134"/>
            <a:ext cx="374403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1575" y="3451183"/>
            <a:ext cx="802211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Kod liczy 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81575" y="3660733"/>
            <a:ext cx="745199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sprawdza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72894" y="2293219"/>
            <a:ext cx="580067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F7FCFA"/>
                </a:solidFill>
                <a:latin typeface="Atkinson Hyperlegible Next"/>
              </a:rPr>
              <a:t>Kod liczy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8975" y="3110134"/>
            <a:ext cx="374403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38975" y="3451183"/>
            <a:ext cx="1186069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Model pisze 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38975" y="3660733"/>
            <a:ext cx="438463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GB</a:t>
            </a:r>
            <a:r>
              <a:rPr b="0" sz="1300">
                <a:solidFill>
                  <a:srgbClr val="53615C"/>
                </a:solidFill>
                <a:latin typeface="Atkinson Hyperlegible Next"/>
              </a:rPr>
              <a:t>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6462" y="2293219"/>
            <a:ext cx="767750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Model pisze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6375" y="3110134"/>
            <a:ext cx="374403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S3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6375" y="3451183"/>
            <a:ext cx="1211076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Czeka na Twoją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6375" y="3660733"/>
            <a:ext cx="492500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zgodę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42624" y="2293219"/>
            <a:ext cx="41266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Zgoda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3775" y="3110134"/>
            <a:ext cx="676840" cy="2667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MCP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3775" y="3451183"/>
            <a:ext cx="1615569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Dodatkowy kanał dla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3775" y="3660733"/>
            <a:ext cx="1386830" cy="1708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00">
                <a:solidFill>
                  <a:srgbClr val="53615C"/>
                </a:solidFill>
                <a:latin typeface="Atkinson Hyperlegible Next"/>
              </a:rPr>
              <a:t>Claude i ChatGPT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15825" y="2293219"/>
            <a:ext cx="467714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Później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441399"/>
            <a:ext cx="5759556" cy="5914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7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7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24083"/>
            <a:ext cx="3228205" cy="221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650">
                <a:solidFill>
                  <a:srgbClr val="53615C"/>
                </a:solidFill>
                <a:latin typeface="Atkinson Hyperlegible Next"/>
              </a:rPr>
              <a:t>Zespół HackYeah-TuttiTripTeam.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6508" y="2252264"/>
            <a:ext cx="34985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2945129"/>
            <a:ext cx="1711676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Łukasz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8635" y="2252264"/>
            <a:ext cx="38174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0785" y="2945129"/>
            <a:ext cx="170375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Cyprian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9068" y="2252264"/>
            <a:ext cx="374335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37795" y="2945129"/>
            <a:ext cx="1595653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7623" y="2252264"/>
            <a:ext cx="414083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805" y="2945129"/>
            <a:ext cx="1661509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8835" y="2252264"/>
            <a:ext cx="318621" cy="228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80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51815" y="2945129"/>
            <a:ext cx="1771275" cy="23668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Tomasz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712664"/>
            <a:ext cx="14892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7720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850" y="2063225"/>
            <a:ext cx="1209439" cy="2857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2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813030"/>
            <a:ext cx="6200805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Zbuduj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który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98829"/>
            <a:ext cx="6367948" cy="85171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400">
                <a:solidFill>
                  <a:srgbClr val="0F1B17"/>
                </a:solidFill>
                <a:latin typeface="Funnel Display"/>
              </a:rPr>
              <a:t>uda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wszystkim</a:t>
            </a:r>
            <a:r>
              <a:rPr b="1" sz="54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4417294"/>
            <a:ext cx="606219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Policzony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2339" y="4417294"/>
            <a:ext cx="1420324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Każda osoba widoczna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8369" y="4417294"/>
            <a:ext cx="93210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0F1B17"/>
                </a:solidFill>
                <a:latin typeface="Atkinson Hyperlegible Next"/>
              </a:rPr>
              <a:t>Decyzja z ceną</a:t>
            </a:r>
          </a:p>
        </p:txBody>
      </p:sp>
      <p:sp>
        <p:nvSpPr>
          <p:cNvPr id="9" name="TextBox 8">
            <a:hlinkClick r:id="rId3"/>
          </p:cNvPr>
          <p:cNvSpPr txBox="1"/>
          <p:nvPr/>
        </p:nvSpPr>
        <p:spPr>
          <a:xfrm>
            <a:off x="885825" y="5059511"/>
            <a:ext cx="154882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F6FEFA"/>
                </a:solidFill>
                <a:latin typeface="Atkinson Hyperlegible Next"/>
              </a:rPr>
              <a:t>Wejdź na konto demo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0767" y="5059511"/>
            <a:ext cx="1290901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Atkinson Hyperlegible Next"/>
              </a:rPr>
              <a:t>Wróć do początku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541464"/>
            <a:ext cx="2396988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Zespół HackYeah-TuttiTripTeam ·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osób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3850" y="1950761"/>
            <a:ext cx="878458" cy="2679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Co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58100" y="24315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24900" y="2401088"/>
            <a:ext cx="2362332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Wywiad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głosem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tekstem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53450" y="2619898"/>
            <a:ext cx="252469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Oceny miejsc i wagi dla każdej osoby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58100" y="3041101"/>
            <a:ext cx="331825" cy="14287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24900" y="3010688"/>
            <a:ext cx="1731593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sprawdzenie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53450" y="3229498"/>
            <a:ext cx="3524907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Solver, sprawiedliwość, problemy przed pokazaniem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8100" y="3650701"/>
            <a:ext cx="33182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Dziś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4900" y="3620288"/>
            <a:ext cx="3284527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Decyzje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przeplanowanie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rozliczenie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53450" y="3839098"/>
            <a:ext cx="2390138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 ceną widoczną przed kliknięciem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8100" y="42603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24900" y="4229888"/>
            <a:ext cx="205640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Tryb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offline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w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podróży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53450" y="4448698"/>
            <a:ext cx="200946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Plan i rozliczenie bez zasięgu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8100" y="4869901"/>
            <a:ext cx="394145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Dalej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24900" y="4839488"/>
            <a:ext cx="2517316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Dowolne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miasto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na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 </a:t>
            </a:r>
            <a:r>
              <a:rPr b="1" sz="1350">
                <a:solidFill>
                  <a:srgbClr val="53615C"/>
                </a:solidFill>
                <a:latin typeface="Funnel Display"/>
              </a:rPr>
              <a:t>żądanie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53450" y="5058298"/>
            <a:ext cx="2028755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Bez pobierania całego miasta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58100" y="5479501"/>
            <a:ext cx="259044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Cel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5449088"/>
            <a:ext cx="4135208" cy="21903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Wyjazdy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których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350">
                <a:solidFill>
                  <a:srgbClr val="0F1B17"/>
                </a:solidFill>
                <a:latin typeface="Funnel Display"/>
              </a:rPr>
              <a:t>przegrał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